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A0B11-0FB5-44B8-FC18-0BFA3752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3F06BE7-50EA-6635-A97D-6EABB985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0A0-D74F-4527-8065-BB4DBDEFA903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7ECEE1A-403A-C577-3DB8-B4BB9553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B70294-64BE-F151-4E9C-F6724438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BEEA-3A2B-412C-8B3A-B5A3FD2F34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60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F48A245-CE3C-C193-0BD8-EC4D7E6D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4833A2-6E19-473B-78ED-0534D0AF8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AF953C-7956-CCB9-4B86-AC731095A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D0A0-D74F-4527-8065-BB4DBDEFA903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FAE565-AF08-6DCB-DBFF-4BCD1A529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BFA966-9D02-9706-355C-75C8ABAD6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BEEA-3A2B-412C-8B3A-B5A3FD2F34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99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1D6A17C-820E-E678-A827-194522B3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42E846A-E259-68D1-30FB-86D1270CE9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6AB67F8-400A-0C0E-9453-16B664B2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6B34091-EDB1-6B6E-7117-879D911FB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5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AF0969D-500F-6326-645E-B0F6A0C9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8DEC81D-9E1B-D65D-2AE9-4E8E3FEC9D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0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5328A9B-55F3-AED0-11E0-628D2780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AA82A3-427B-135D-EB90-8B87161C03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634241D-4B1C-1A1B-046A-08599E59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D62D103-172F-B072-CC24-670E4C336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6DB7FA4-C5A0-D9D1-6969-B6A811BA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9DAD0-68D5-7FD3-F3FE-FCAAB8C07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4E97375-ED36-C2DA-E283-957F40D6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A4739E-B844-A9EA-9D2D-D6CB58330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1B32DF4-4EB3-64F2-5823-EF4859B5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C468F1B-9332-94A1-EFB1-472A6A877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5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956AA69-F5CA-6A1D-5D51-8953D818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43543F-DBF0-3E9C-D95C-9D39F4A4F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707D873-E782-4BD8-82B2-7D56FA7A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None/>
            </a:pPr>
            <a:r>
              <a:rPr lang="en-US">
                <a:solidFill>
                  <a:schemeClr val="dk1"/>
                </a:solidFill>
              </a:rPr>
              <a:t>SPIS TREŚCI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AF27CA0-6745-D767-96F4-4916B302A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2EE9A69-22C8-F9C3-5B65-286ED77C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6BC3693-4338-6050-A51C-65E537FCC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8C59FCD-D2AF-6B1E-C6C5-E69839A3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20D5E2-3D11-CAB9-A49A-715C52E66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2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881331A-2894-A204-DB11-D9399CDF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0AF8155-313D-6A0F-966C-7EA3A2D49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2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96AFB5C-6A63-3010-88C2-0FA4269E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A0245B-6E5F-5E08-628C-8D51826EE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65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4B2C462-0314-1AAE-0798-F9D7645F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DE4CA29-6912-2EB5-FD6E-579D86002D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8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1D4A41A-B43A-67B8-64B7-83840568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881BB2-11E8-0667-24A2-E378D68F6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7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0B06272-FA3C-F1BB-E5B1-61FF9256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D846CC8-FB03-FA12-E307-BC69D4697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4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02ACE36-93A8-63AC-7478-3BA318E5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52E7E81-22FC-4A35-6F2F-77BE3DF4CB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5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E60ADBF-CE58-B55B-393A-AC4EA310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3C130F9-9ACE-27E6-BF58-BD88F4E883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1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FBF21F8-94B5-D92A-3E17-BDFE2D25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84F333-E651-22E7-3CD3-1CB375565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C4B2991-6A61-4C53-0C3A-21F54B05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None/>
            </a:pPr>
            <a:r>
              <a:rPr lang="en-US">
                <a:solidFill>
                  <a:schemeClr val="dk1"/>
                </a:solidFill>
              </a:rPr>
              <a:t>SPIS TREŚCI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53D1D3-4000-7A4F-03AE-51329C6906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215EA84-AFF9-856A-118A-5EE1C78E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C81DD1-3EF5-5853-3F81-87166C9DB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C451729-9B07-4053-9C83-C361357B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54371D-12E9-8B47-3734-B13147EEB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3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FCB3D53-40F0-C7BC-94D6-D7E11B6B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FE2B75-062B-54B0-15E3-63D3B76E1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6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CE3B4FF-370A-D6F3-736A-B7E7808B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D9F23FF-689B-EA0C-08C4-97BD3770F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3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CAE95A0-3619-BE63-8182-3EC3E786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8BFD772-C8C9-B2B1-23A5-107D1392A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2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E393250-FA27-3AA8-5C69-A051019F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None/>
            </a:pPr>
            <a:r>
              <a:rPr lang="en-US">
                <a:solidFill>
                  <a:schemeClr val="dk1"/>
                </a:solidFill>
              </a:rPr>
              <a:t>SPIS TREŚCI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DE39649-A27D-6F1F-F53D-E5797FACEB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2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</Words>
  <Application>Microsoft Office PowerPoint</Application>
  <PresentationFormat>Widescreen</PresentationFormat>
  <Paragraphs>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Ubuntu</vt:lpstr>
      <vt:lpstr>Motyw pakietu Office</vt:lpstr>
      <vt:lpstr>PowerPoint Presentation</vt:lpstr>
      <vt:lpstr>PowerPoint Presentation</vt:lpstr>
      <vt:lpstr>SPIS TREŚCI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SPIS TREŚCI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SPIS TREŚCI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Nostitz</dc:creator>
  <cp:lastModifiedBy>Nina Kinitz</cp:lastModifiedBy>
  <cp:revision>2</cp:revision>
  <dcterms:created xsi:type="dcterms:W3CDTF">2023-05-26T11:30:35Z</dcterms:created>
  <dcterms:modified xsi:type="dcterms:W3CDTF">2023-06-28T12:22:44Z</dcterms:modified>
</cp:coreProperties>
</file>